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69" r:id="rId3"/>
    <p:sldId id="278" r:id="rId4"/>
    <p:sldId id="261" r:id="rId5"/>
    <p:sldId id="279" r:id="rId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9CA"/>
          </a:solidFill>
        </a:fill>
      </a:tcStyle>
    </a:wholeTbl>
    <a:band2H>
      <a:tcTxStyle/>
      <a:tcStyle>
        <a:tcBdr/>
        <a:fill>
          <a:solidFill>
            <a:srgbClr val="FFF4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2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2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20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4" name="Shape 15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感谢您下载包图网平台上提供的PPT作品，为了您和包图网以及原创作者的利益，请勿复制、传播、销售，否则将承担法律责任！包图网将对作品进行维权，按照传播下载次数进行十倍的索取赔偿！…"/>
          <p:cNvSpPr txBox="1"/>
          <p:nvPr/>
        </p:nvSpPr>
        <p:spPr>
          <a:xfrm>
            <a:off x="4318000" y="2971799"/>
            <a:ext cx="3556000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00">
                <a:solidFill>
                  <a:srgbClr val="FFFFFF">
                    <a:alpha val="0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感谢您下载包图网平台上提供的PPT作品，为了您和包图网以及原创作者的利益，请勿复制、传播、销售，否则将承担法律责任！包图网将对作品进行维权，按照传播下载次数进行十倍的索取赔偿！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pPr>
              <a:defRPr sz="600">
                <a:solidFill>
                  <a:srgbClr val="FFFFFF">
                    <a:alpha val="0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ibaotu.com</a:t>
            </a:r>
          </a:p>
        </p:txBody>
      </p:sp>
      <p:sp>
        <p:nvSpPr>
          <p:cNvPr id="1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感谢您下载包图网平台上提供的PPT作品，为了您和包图网以及原创作者的利益，请勿复制、传播、销售，否则将承担法律责任！包图网将对作品进行维权，按照传播下载次数进行十倍的索取赔偿！…"/>
          <p:cNvSpPr txBox="1"/>
          <p:nvPr/>
        </p:nvSpPr>
        <p:spPr>
          <a:xfrm>
            <a:off x="4318000" y="2971799"/>
            <a:ext cx="3556000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00">
                <a:solidFill>
                  <a:srgbClr val="FFFFFF">
                    <a:alpha val="0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感谢您下载包图网平台上提供的PPT作品，为了您和包图网以及原创作者的利益，请勿复制、传播、销售，否则将承担法律责任！包图网将对作品进行维权，按照传播下载次数进行十倍的索取赔偿！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pPr>
              <a:defRPr sz="600">
                <a:solidFill>
                  <a:srgbClr val="FFFFFF">
                    <a:alpha val="0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ibaotu.com</a:t>
            </a:r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感谢您下载包图网平台上提供的PPT作品，为了您和包图网以及原创作者的利益，请勿复制、传播、销售，否则将承担法律责任！包图网将对作品进行维权，按照传播下载次数进行十倍的索取赔偿！…"/>
          <p:cNvSpPr txBox="1"/>
          <p:nvPr/>
        </p:nvSpPr>
        <p:spPr>
          <a:xfrm>
            <a:off x="4318000" y="2971799"/>
            <a:ext cx="3556000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300">
                <a:solidFill>
                  <a:srgbClr val="FFFFFF">
                    <a:alpha val="0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感谢您下载包图网平台上提供的PPT作品，为了您和包图网以及原创作者的利益，请勿复制、传播、销售，否则将承担法律责任！包图网将对作品进行维权，按照传播下载次数进行十倍的索取赔偿！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pPr>
              <a:defRPr sz="600">
                <a:solidFill>
                  <a:srgbClr val="FFFFFF">
                    <a:alpha val="0"/>
                  </a:srgb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ibaotu.com</a:t>
            </a:r>
          </a:p>
        </p:txBody>
      </p:sp>
      <p:sp>
        <p:nvSpPr>
          <p:cNvPr id="125" name="标题文本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6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None/>
              <a:defRPr sz="2400"/>
            </a:lvl1pPr>
            <a:lvl2pPr marL="0" indent="457200" algn="ctr">
              <a:buSzTx/>
              <a:buNone/>
              <a:defRPr sz="2400"/>
            </a:lvl2pPr>
            <a:lvl3pPr marL="0" indent="914400" algn="ctr">
              <a:buSzTx/>
              <a:buNone/>
              <a:defRPr sz="2400"/>
            </a:lvl3pPr>
            <a:lvl4pPr marL="0" indent="1371600" algn="ctr">
              <a:buSzTx/>
              <a:buNone/>
              <a:defRPr sz="2400"/>
            </a:lvl4pPr>
            <a:lvl5pPr marL="0" indent="1828800" algn="ctr">
              <a:buSz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0" y="0"/>
            <a:ext cx="358413" cy="350662"/>
          </a:xfrm>
          <a:prstGeom prst="rect">
            <a:avLst/>
          </a:prstGeom>
        </p:spPr>
        <p:txBody>
          <a:bodyPr wrap="none" anchor="t">
            <a:spAutoFit/>
          </a:bodyPr>
          <a:lstStyle>
            <a:lvl1pPr algn="l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609600" y="92074"/>
            <a:ext cx="109728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0" r:id="rId4"/>
  </p:sldLayoutIdLst>
  <p:transition spd="med"/>
  <p:txStyles>
    <p:titleStyle>
      <a:lvl1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228600" marR="0" indent="-228600" algn="l" defTabSz="91440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723900" marR="0" indent="-266700" algn="l" defTabSz="91440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234439" marR="0" indent="-320039" algn="l" defTabSz="91440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27200" marR="0" indent="-355600" algn="l" defTabSz="91440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184400" marR="0" indent="-355600" algn="l" defTabSz="91440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41600" marR="0" indent="-355600" algn="l" defTabSz="91440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098800" marR="0" indent="-355600" algn="l" defTabSz="91440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56000" marR="0" indent="-355600" algn="l" defTabSz="91440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13200" marR="0" indent="-355600" algn="l" defTabSz="91440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media1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pic>
        <p:nvPicPr>
          <p:cNvPr id="157" name="image2.jpeg" descr="image2.jpe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1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矩形"/>
          <p:cNvSpPr/>
          <p:nvPr/>
        </p:nvSpPr>
        <p:spPr>
          <a:xfrm>
            <a:off x="-1" y="3657598"/>
            <a:ext cx="7067623" cy="1897318"/>
          </a:xfrm>
          <a:prstGeom prst="rect">
            <a:avLst/>
          </a:prstGeom>
          <a:solidFill>
            <a:srgbClr val="FFC2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9" name="2018COMPANY INFORMATION…"/>
          <p:cNvSpPr txBox="1"/>
          <p:nvPr/>
        </p:nvSpPr>
        <p:spPr>
          <a:xfrm>
            <a:off x="257493" y="3817620"/>
            <a:ext cx="6300848" cy="174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2018</a:t>
            </a:r>
            <a:r>
              <a:rPr sz="3000"/>
              <a:t>COMPANY INFORMATION</a:t>
            </a:r>
          </a:p>
          <a:p>
            <a:pPr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企业工作总结模板</a:t>
            </a:r>
          </a:p>
        </p:txBody>
      </p:sp>
      <p:sp>
        <p:nvSpPr>
          <p:cNvPr id="160" name="LOGO"/>
          <p:cNvSpPr txBox="1"/>
          <p:nvPr/>
        </p:nvSpPr>
        <p:spPr>
          <a:xfrm>
            <a:off x="8609584" y="4874895"/>
            <a:ext cx="2347725" cy="942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6000" b="1">
                <a:solidFill>
                  <a:srgbClr val="FFFFFF"/>
                </a:solidFill>
              </a:defRPr>
            </a:lvl1pPr>
          </a:lstStyle>
          <a:p>
            <a:r>
              <a:t>LOGO</a:t>
            </a:r>
          </a:p>
        </p:txBody>
      </p:sp>
      <p:sp>
        <p:nvSpPr>
          <p:cNvPr id="161" name="三角形"/>
          <p:cNvSpPr/>
          <p:nvPr/>
        </p:nvSpPr>
        <p:spPr>
          <a:xfrm rot="10800000" flipH="1">
            <a:off x="7067621" y="3663222"/>
            <a:ext cx="1285104" cy="1897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C2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 advClick="0" advTm="300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numSld="999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形状"/>
          <p:cNvSpPr/>
          <p:nvPr/>
        </p:nvSpPr>
        <p:spPr>
          <a:xfrm>
            <a:off x="-134022" y="2"/>
            <a:ext cx="5032668" cy="4191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0" y="0"/>
                </a:moveTo>
                <a:lnTo>
                  <a:pt x="21600" y="0"/>
                </a:lnTo>
                <a:lnTo>
                  <a:pt x="2115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323F4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698" name="成组"/>
          <p:cNvGrpSpPr/>
          <p:nvPr/>
        </p:nvGrpSpPr>
        <p:grpSpPr>
          <a:xfrm>
            <a:off x="-391195" y="-2"/>
            <a:ext cx="1417774" cy="723903"/>
            <a:chOff x="0" y="0"/>
            <a:chExt cx="1417773" cy="723901"/>
          </a:xfrm>
        </p:grpSpPr>
        <p:sp>
          <p:nvSpPr>
            <p:cNvPr id="692" name="形状"/>
            <p:cNvSpPr/>
            <p:nvPr/>
          </p:nvSpPr>
          <p:spPr>
            <a:xfrm>
              <a:off x="525703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3" name="形状"/>
            <p:cNvSpPr/>
            <p:nvPr/>
          </p:nvSpPr>
          <p:spPr>
            <a:xfrm>
              <a:off x="678991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4" name="形状"/>
            <p:cNvSpPr/>
            <p:nvPr/>
          </p:nvSpPr>
          <p:spPr>
            <a:xfrm>
              <a:off x="832279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形状"/>
            <p:cNvSpPr/>
            <p:nvPr/>
          </p:nvSpPr>
          <p:spPr>
            <a:xfrm>
              <a:off x="985567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6" name="形状"/>
            <p:cNvSpPr/>
            <p:nvPr/>
          </p:nvSpPr>
          <p:spPr>
            <a:xfrm>
              <a:off x="1138856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7" name="形状"/>
            <p:cNvSpPr/>
            <p:nvPr/>
          </p:nvSpPr>
          <p:spPr>
            <a:xfrm>
              <a:off x="0" y="-1"/>
              <a:ext cx="651334" cy="723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002" y="0"/>
                  </a:moveTo>
                  <a:lnTo>
                    <a:pt x="21600" y="0"/>
                  </a:lnTo>
                  <a:lnTo>
                    <a:pt x="15598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699" name="线条"/>
          <p:cNvSpPr/>
          <p:nvPr/>
        </p:nvSpPr>
        <p:spPr>
          <a:xfrm>
            <a:off x="1026579" y="549329"/>
            <a:ext cx="11165421" cy="1"/>
          </a:xfrm>
          <a:prstGeom prst="line">
            <a:avLst/>
          </a:prstGeom>
          <a:ln w="28575">
            <a:solidFill>
              <a:srgbClr val="323F4F"/>
            </a:solidFill>
            <a:miter lim="400000"/>
          </a:ln>
        </p:spPr>
        <p:txBody>
          <a:bodyPr lIns="0" tIns="0" rIns="0" bIns="0"/>
          <a:lstStyle/>
          <a:p>
            <a:pPr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00" name="标题文字添加"/>
          <p:cNvSpPr txBox="1"/>
          <p:nvPr/>
        </p:nvSpPr>
        <p:spPr>
          <a:xfrm>
            <a:off x="615340" y="771424"/>
            <a:ext cx="792620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3200" b="1">
                <a:solidFill>
                  <a:srgbClr val="44546A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altLang="zh-CN" dirty="0">
                <a:latin typeface="Helvetica"/>
                <a:ea typeface="Helvetica"/>
                <a:cs typeface="Helvetica"/>
                <a:sym typeface="Helvetica"/>
              </a:rPr>
              <a:t>More closer to work and more important</a:t>
            </a:r>
            <a:endParaRPr dirty="0"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701" name="The user can demonstrate on a projector or computer, or print the presentation and make it into a film to be used"/>
          <p:cNvSpPr txBox="1"/>
          <p:nvPr/>
        </p:nvSpPr>
        <p:spPr>
          <a:xfrm>
            <a:off x="3838333" y="768276"/>
            <a:ext cx="5080001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000">
                <a:solidFill>
                  <a:srgbClr val="A6A6A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endParaRPr dirty="0"/>
          </a:p>
        </p:txBody>
      </p:sp>
      <p:sp>
        <p:nvSpPr>
          <p:cNvPr id="702" name="椭圆形"/>
          <p:cNvSpPr/>
          <p:nvPr/>
        </p:nvSpPr>
        <p:spPr>
          <a:xfrm rot="2687794">
            <a:off x="3498825" y="3013481"/>
            <a:ext cx="4432301" cy="1974851"/>
          </a:xfrm>
          <a:prstGeom prst="ellipse">
            <a:avLst/>
          </a:prstGeom>
          <a:ln w="19050">
            <a:solidFill>
              <a:srgbClr val="323F4F">
                <a:alpha val="90000"/>
              </a:srgbClr>
            </a:solidFill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3" name="椭圆形"/>
          <p:cNvSpPr/>
          <p:nvPr/>
        </p:nvSpPr>
        <p:spPr>
          <a:xfrm rot="8087795">
            <a:off x="3468650" y="3019649"/>
            <a:ext cx="4432301" cy="1974851"/>
          </a:xfrm>
          <a:prstGeom prst="ellipse">
            <a:avLst/>
          </a:prstGeom>
          <a:ln w="19050">
            <a:solidFill>
              <a:srgbClr val="323F4F">
                <a:alpha val="90000"/>
              </a:srgbClr>
            </a:solidFill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4" name="圆形"/>
          <p:cNvSpPr/>
          <p:nvPr/>
        </p:nvSpPr>
        <p:spPr>
          <a:xfrm>
            <a:off x="5633333" y="5177951"/>
            <a:ext cx="155577" cy="155577"/>
          </a:xfrm>
          <a:prstGeom prst="ellipse">
            <a:avLst/>
          </a:prstGeom>
          <a:solidFill>
            <a:srgbClr val="1B677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5" name="圆形"/>
          <p:cNvSpPr/>
          <p:nvPr/>
        </p:nvSpPr>
        <p:spPr>
          <a:xfrm>
            <a:off x="5597120" y="2652623"/>
            <a:ext cx="155577" cy="155577"/>
          </a:xfrm>
          <a:prstGeom prst="ellipse">
            <a:avLst/>
          </a:prstGeom>
          <a:solidFill>
            <a:srgbClr val="1B677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6" name="圆形"/>
          <p:cNvSpPr/>
          <p:nvPr/>
        </p:nvSpPr>
        <p:spPr>
          <a:xfrm>
            <a:off x="6892545" y="3923117"/>
            <a:ext cx="155577" cy="155578"/>
          </a:xfrm>
          <a:prstGeom prst="ellipse">
            <a:avLst/>
          </a:prstGeom>
          <a:solidFill>
            <a:srgbClr val="1B677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7" name="圆形"/>
          <p:cNvSpPr/>
          <p:nvPr/>
        </p:nvSpPr>
        <p:spPr>
          <a:xfrm>
            <a:off x="4344603" y="3923117"/>
            <a:ext cx="155577" cy="155577"/>
          </a:xfrm>
          <a:prstGeom prst="ellipse">
            <a:avLst/>
          </a:prstGeom>
          <a:solidFill>
            <a:srgbClr val="1B677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709" name="W"/>
          <p:cNvSpPr txBox="1"/>
          <p:nvPr/>
        </p:nvSpPr>
        <p:spPr>
          <a:xfrm>
            <a:off x="6601328" y="2458929"/>
            <a:ext cx="889001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8000">
                <a:solidFill>
                  <a:srgbClr val="FFC200">
                    <a:alpha val="90000"/>
                  </a:srgbClr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endParaRPr dirty="0"/>
          </a:p>
        </p:txBody>
      </p:sp>
      <p:sp>
        <p:nvSpPr>
          <p:cNvPr id="710" name="O"/>
          <p:cNvSpPr txBox="1"/>
          <p:nvPr/>
        </p:nvSpPr>
        <p:spPr>
          <a:xfrm>
            <a:off x="4571508" y="4586623"/>
            <a:ext cx="792088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8000">
                <a:solidFill>
                  <a:srgbClr val="FFC200">
                    <a:alpha val="90000"/>
                  </a:srgbClr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endParaRPr dirty="0"/>
          </a:p>
        </p:txBody>
      </p:sp>
      <p:sp>
        <p:nvSpPr>
          <p:cNvPr id="711" name="T"/>
          <p:cNvSpPr txBox="1"/>
          <p:nvPr/>
        </p:nvSpPr>
        <p:spPr>
          <a:xfrm>
            <a:off x="6843800" y="4678050"/>
            <a:ext cx="792088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8000">
                <a:solidFill>
                  <a:srgbClr val="FFC200">
                    <a:alpha val="90000"/>
                  </a:srgbClr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B31D746-4ACA-4007-BB9D-5384B03370EC}"/>
              </a:ext>
            </a:extLst>
          </p:cNvPr>
          <p:cNvSpPr txBox="1"/>
          <p:nvPr/>
        </p:nvSpPr>
        <p:spPr>
          <a:xfrm>
            <a:off x="4062403" y="2593293"/>
            <a:ext cx="1372171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/>
              <a:t>presentation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036161C-042C-425E-A0A2-3A8CEFE0BB52}"/>
              </a:ext>
            </a:extLst>
          </p:cNvPr>
          <p:cNvSpPr txBox="1"/>
          <p:nvPr/>
        </p:nvSpPr>
        <p:spPr>
          <a:xfrm>
            <a:off x="6275676" y="2618404"/>
            <a:ext cx="1013098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interview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A82DF9-66A0-41F7-A70E-536CCC54ECEC}"/>
              </a:ext>
            </a:extLst>
          </p:cNvPr>
          <p:cNvSpPr txBox="1"/>
          <p:nvPr/>
        </p:nvSpPr>
        <p:spPr>
          <a:xfrm>
            <a:off x="4136015" y="4981090"/>
            <a:ext cx="884858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Speech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5DFEC17-4E3A-422E-8ACE-FC24A8A54078}"/>
              </a:ext>
            </a:extLst>
          </p:cNvPr>
          <p:cNvSpPr txBox="1"/>
          <p:nvPr/>
        </p:nvSpPr>
        <p:spPr>
          <a:xfrm>
            <a:off x="6227965" y="4928021"/>
            <a:ext cx="1218282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Organizing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5155B76-9221-4096-B5F0-67DDF6A4F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87" y="1841113"/>
            <a:ext cx="2478072" cy="168004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EB67E12-B82B-4F8C-9258-3711DE3796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786" y="4321440"/>
            <a:ext cx="2478073" cy="168004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7D29462-60BF-4C77-9A67-0BE174F91B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7323" y="1841113"/>
            <a:ext cx="2570376" cy="168004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37F5D51-935D-4EA0-8D76-08388A7B87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9817" y="4321440"/>
            <a:ext cx="2570376" cy="158862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69A2D49-CFB7-4BDA-98DF-3CBB476653E4}"/>
              </a:ext>
            </a:extLst>
          </p:cNvPr>
          <p:cNvSpPr txBox="1"/>
          <p:nvPr/>
        </p:nvSpPr>
        <p:spPr>
          <a:xfrm>
            <a:off x="5020873" y="3649155"/>
            <a:ext cx="145552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University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:dissolv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9" presetClass="entr" fill="hold" grpId="3" nodeType="after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800"/>
                            </p:stCondLst>
                            <p:childTnLst>
                              <p:par>
                                <p:cTn id="17" presetID="9" presetClass="entr" fill="hold" grpId="4" nodeType="afterEffect">
                                  <p:stCondLst>
                                    <p:cond delay="1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600"/>
                            </p:stCondLst>
                            <p:childTnLst>
                              <p:par>
                                <p:cTn id="21" presetID="9" presetClass="entr" fill="hold" grpId="5" nodeType="afterEffect">
                                  <p:stCondLst>
                                    <p:cond delay="19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9" presetClass="entr" fill="hold" grpId="6" nodeType="afterEffect">
                                  <p:stCondLst>
                                    <p:cond delay="3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5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900"/>
                            </p:stCondLst>
                            <p:childTnLst>
                              <p:par>
                                <p:cTn id="29" presetID="2" presetClass="entr" presetSubtype="3" fill="hold" grpId="8" nodeType="afterEffect">
                                  <p:stCondLst>
                                    <p:cond delay="5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8700"/>
                            </p:stCondLst>
                            <p:childTnLst>
                              <p:par>
                                <p:cTn id="34" presetID="2" presetClass="entr" presetSubtype="12" fill="hold" grpId="9" nodeType="afterEffect">
                                  <p:stCondLst>
                                    <p:cond delay="57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4900"/>
                            </p:stCondLst>
                            <p:childTnLst>
                              <p:par>
                                <p:cTn id="39" presetID="2" presetClass="entr" presetSubtype="6" fill="hold" grpId="10" nodeType="afterEffect">
                                  <p:stCondLst>
                                    <p:cond delay="6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1500"/>
                            </p:stCondLst>
                            <p:childTnLst>
                              <p:par>
                                <p:cTn id="44" presetID="1" presetClass="exit" presetSubtype="0" fill="hold" grpId="11" nodeType="afterEffect">
                                  <p:stCondLst>
                                    <p:cond delay="6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8100"/>
                            </p:stCondLst>
                            <p:childTnLst>
                              <p:par>
                                <p:cTn id="47" presetID="1" presetClass="exit" presetSubtype="0" fill="hold" grpId="12" nodeType="afterEffect">
                                  <p:stCondLst>
                                    <p:cond delay="6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2" grpId="6" animBg="1" advAuto="0"/>
      <p:bldP spid="703" grpId="5" animBg="1" advAuto="0"/>
      <p:bldP spid="704" grpId="3" animBg="1" advAuto="0"/>
      <p:bldP spid="705" grpId="1" animBg="1" advAuto="0"/>
      <p:bldP spid="706" grpId="2" animBg="1" advAuto="0"/>
      <p:bldP spid="706" grpId="11" animBg="1" advAuto="0"/>
      <p:bldP spid="707" grpId="4" animBg="1" advAuto="0"/>
      <p:bldP spid="707" grpId="12" animBg="1" advAuto="0"/>
      <p:bldP spid="709" grpId="8" animBg="1" advAuto="0"/>
      <p:bldP spid="710" grpId="9" animBg="1" advAuto="0"/>
      <p:bldP spid="711" grpId="1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圆形"/>
          <p:cNvSpPr/>
          <p:nvPr/>
        </p:nvSpPr>
        <p:spPr>
          <a:xfrm>
            <a:off x="2077938" y="2237240"/>
            <a:ext cx="3455471" cy="3455472"/>
          </a:xfrm>
          <a:prstGeom prst="ellipse">
            <a:avLst/>
          </a:prstGeom>
          <a:solidFill>
            <a:srgbClr val="FFC2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23" name="圆形"/>
          <p:cNvSpPr/>
          <p:nvPr/>
        </p:nvSpPr>
        <p:spPr>
          <a:xfrm>
            <a:off x="6611838" y="2237239"/>
            <a:ext cx="3455471" cy="3455472"/>
          </a:xfrm>
          <a:prstGeom prst="ellipse">
            <a:avLst/>
          </a:prstGeom>
          <a:solidFill>
            <a:srgbClr val="323F4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28" name="成组"/>
          <p:cNvGrpSpPr/>
          <p:nvPr/>
        </p:nvGrpSpPr>
        <p:grpSpPr>
          <a:xfrm>
            <a:off x="5146576" y="3038930"/>
            <a:ext cx="1852096" cy="1852093"/>
            <a:chOff x="0" y="0"/>
            <a:chExt cx="1852094" cy="1852091"/>
          </a:xfrm>
        </p:grpSpPr>
        <p:sp>
          <p:nvSpPr>
            <p:cNvPr id="1024" name="圆形"/>
            <p:cNvSpPr/>
            <p:nvPr/>
          </p:nvSpPr>
          <p:spPr>
            <a:xfrm>
              <a:off x="-1" y="0"/>
              <a:ext cx="1852096" cy="1852092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25" name="线条"/>
            <p:cNvSpPr/>
            <p:nvPr/>
          </p:nvSpPr>
          <p:spPr>
            <a:xfrm flipH="1">
              <a:off x="438802" y="397551"/>
              <a:ext cx="974488" cy="1056987"/>
            </a:xfrm>
            <a:prstGeom prst="line">
              <a:avLst/>
            </a:prstGeom>
            <a:noFill/>
            <a:ln w="19050" cap="flat">
              <a:solidFill>
                <a:srgbClr val="59595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026" name="形状"/>
            <p:cNvSpPr/>
            <p:nvPr/>
          </p:nvSpPr>
          <p:spPr>
            <a:xfrm rot="16200000">
              <a:off x="440351" y="436071"/>
              <a:ext cx="396241" cy="319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2" extrusionOk="0">
                  <a:moveTo>
                    <a:pt x="10969" y="623"/>
                  </a:moveTo>
                  <a:cubicBezTo>
                    <a:pt x="10294" y="1454"/>
                    <a:pt x="10294" y="2804"/>
                    <a:pt x="10969" y="3634"/>
                  </a:cubicBezTo>
                  <a:cubicBezTo>
                    <a:pt x="14934" y="8515"/>
                    <a:pt x="14934" y="8515"/>
                    <a:pt x="14934" y="8515"/>
                  </a:cubicBezTo>
                  <a:cubicBezTo>
                    <a:pt x="1772" y="8515"/>
                    <a:pt x="1772" y="8515"/>
                    <a:pt x="1772" y="8515"/>
                  </a:cubicBezTo>
                  <a:cubicBezTo>
                    <a:pt x="759" y="8515"/>
                    <a:pt x="0" y="9554"/>
                    <a:pt x="0" y="10696"/>
                  </a:cubicBezTo>
                  <a:cubicBezTo>
                    <a:pt x="0" y="11838"/>
                    <a:pt x="759" y="12877"/>
                    <a:pt x="1772" y="12877"/>
                  </a:cubicBezTo>
                  <a:cubicBezTo>
                    <a:pt x="14934" y="12877"/>
                    <a:pt x="14934" y="12877"/>
                    <a:pt x="14934" y="12877"/>
                  </a:cubicBezTo>
                  <a:cubicBezTo>
                    <a:pt x="10969" y="17757"/>
                    <a:pt x="10969" y="17757"/>
                    <a:pt x="10969" y="17757"/>
                  </a:cubicBezTo>
                  <a:cubicBezTo>
                    <a:pt x="10294" y="18588"/>
                    <a:pt x="10294" y="19938"/>
                    <a:pt x="10969" y="20769"/>
                  </a:cubicBezTo>
                  <a:cubicBezTo>
                    <a:pt x="11306" y="21184"/>
                    <a:pt x="11728" y="21392"/>
                    <a:pt x="12150" y="21392"/>
                  </a:cubicBezTo>
                  <a:cubicBezTo>
                    <a:pt x="12656" y="21392"/>
                    <a:pt x="13078" y="21184"/>
                    <a:pt x="13416" y="20769"/>
                  </a:cubicBezTo>
                  <a:cubicBezTo>
                    <a:pt x="21600" y="10696"/>
                    <a:pt x="21600" y="10696"/>
                    <a:pt x="21600" y="10696"/>
                  </a:cubicBezTo>
                  <a:cubicBezTo>
                    <a:pt x="13416" y="623"/>
                    <a:pt x="13416" y="623"/>
                    <a:pt x="13416" y="623"/>
                  </a:cubicBezTo>
                  <a:cubicBezTo>
                    <a:pt x="12741" y="-208"/>
                    <a:pt x="11644" y="-208"/>
                    <a:pt x="10969" y="623"/>
                  </a:cubicBez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27" name="形状"/>
            <p:cNvSpPr/>
            <p:nvPr/>
          </p:nvSpPr>
          <p:spPr>
            <a:xfrm rot="5400000">
              <a:off x="1067470" y="1096817"/>
              <a:ext cx="396241" cy="319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2" extrusionOk="0">
                  <a:moveTo>
                    <a:pt x="10969" y="623"/>
                  </a:moveTo>
                  <a:cubicBezTo>
                    <a:pt x="10294" y="1454"/>
                    <a:pt x="10294" y="2804"/>
                    <a:pt x="10969" y="3634"/>
                  </a:cubicBezTo>
                  <a:cubicBezTo>
                    <a:pt x="14934" y="8515"/>
                    <a:pt x="14934" y="8515"/>
                    <a:pt x="14934" y="8515"/>
                  </a:cubicBezTo>
                  <a:cubicBezTo>
                    <a:pt x="1772" y="8515"/>
                    <a:pt x="1772" y="8515"/>
                    <a:pt x="1772" y="8515"/>
                  </a:cubicBezTo>
                  <a:cubicBezTo>
                    <a:pt x="759" y="8515"/>
                    <a:pt x="0" y="9554"/>
                    <a:pt x="0" y="10696"/>
                  </a:cubicBezTo>
                  <a:cubicBezTo>
                    <a:pt x="0" y="11838"/>
                    <a:pt x="759" y="12877"/>
                    <a:pt x="1772" y="12877"/>
                  </a:cubicBezTo>
                  <a:cubicBezTo>
                    <a:pt x="14934" y="12877"/>
                    <a:pt x="14934" y="12877"/>
                    <a:pt x="14934" y="12877"/>
                  </a:cubicBezTo>
                  <a:cubicBezTo>
                    <a:pt x="10969" y="17757"/>
                    <a:pt x="10969" y="17757"/>
                    <a:pt x="10969" y="17757"/>
                  </a:cubicBezTo>
                  <a:cubicBezTo>
                    <a:pt x="10294" y="18588"/>
                    <a:pt x="10294" y="19938"/>
                    <a:pt x="10969" y="20769"/>
                  </a:cubicBezTo>
                  <a:cubicBezTo>
                    <a:pt x="11306" y="21184"/>
                    <a:pt x="11728" y="21392"/>
                    <a:pt x="12150" y="21392"/>
                  </a:cubicBezTo>
                  <a:cubicBezTo>
                    <a:pt x="12656" y="21392"/>
                    <a:pt x="13078" y="21184"/>
                    <a:pt x="13416" y="20769"/>
                  </a:cubicBezTo>
                  <a:cubicBezTo>
                    <a:pt x="21600" y="10696"/>
                    <a:pt x="21600" y="10696"/>
                    <a:pt x="21600" y="10696"/>
                  </a:cubicBezTo>
                  <a:cubicBezTo>
                    <a:pt x="13416" y="623"/>
                    <a:pt x="13416" y="623"/>
                    <a:pt x="13416" y="623"/>
                  </a:cubicBezTo>
                  <a:cubicBezTo>
                    <a:pt x="12741" y="-208"/>
                    <a:pt x="11644" y="-208"/>
                    <a:pt x="10969" y="623"/>
                  </a:cubicBezTo>
                  <a:close/>
                </a:path>
              </a:pathLst>
            </a:custGeom>
            <a:solidFill>
              <a:srgbClr val="323F4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029" name="线条"/>
          <p:cNvSpPr/>
          <p:nvPr/>
        </p:nvSpPr>
        <p:spPr>
          <a:xfrm>
            <a:off x="3056643" y="3369400"/>
            <a:ext cx="1498061" cy="1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30" name="线条"/>
          <p:cNvSpPr/>
          <p:nvPr/>
        </p:nvSpPr>
        <p:spPr>
          <a:xfrm>
            <a:off x="7590542" y="3369400"/>
            <a:ext cx="1498061" cy="1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033" name="成组"/>
          <p:cNvGrpSpPr/>
          <p:nvPr/>
        </p:nvGrpSpPr>
        <p:grpSpPr>
          <a:xfrm>
            <a:off x="2738178" y="2900988"/>
            <a:ext cx="2316359" cy="2217135"/>
            <a:chOff x="0" y="0"/>
            <a:chExt cx="2316358" cy="2217135"/>
          </a:xfrm>
        </p:grpSpPr>
        <p:sp>
          <p:nvSpPr>
            <p:cNvPr id="1031" name="The user can demonstrate on a projector or computer, or print the presentation and make it into a film to be used"/>
            <p:cNvSpPr txBox="1"/>
            <p:nvPr/>
          </p:nvSpPr>
          <p:spPr>
            <a:xfrm>
              <a:off x="0" y="597398"/>
              <a:ext cx="2316358" cy="16197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20000"/>
                </a:lnSpc>
                <a:defRPr sz="1400">
                  <a:solidFill>
                    <a:srgbClr val="FFFFFF"/>
                  </a:solidFill>
                </a:defRPr>
              </a:lvl1pPr>
            </a:lstStyle>
            <a:p>
              <a:pPr marL="342900" indent="-342900" algn="l">
                <a:buFont typeface="+mj-lt"/>
                <a:buAutoNum type="arabicPeriod"/>
              </a:pPr>
              <a:r>
                <a:rPr lang="en-US" dirty="0"/>
                <a:t>Easier and quickly to build up personal brand</a:t>
              </a:r>
            </a:p>
            <a:p>
              <a:pPr algn="l"/>
              <a:endParaRPr lang="en-US" dirty="0"/>
            </a:p>
            <a:p>
              <a:pPr marL="342900" indent="-342900" algn="l">
                <a:buAutoNum type="arabicPeriod" startAt="2"/>
              </a:pPr>
              <a:r>
                <a:rPr lang="en-US" dirty="0"/>
                <a:t>Depend on ourselves</a:t>
              </a:r>
            </a:p>
            <a:p>
              <a:pPr marL="342900" indent="-342900" algn="l">
                <a:buAutoNum type="arabicPeriod" startAt="2"/>
              </a:pPr>
              <a:endParaRPr lang="en-US" dirty="0"/>
            </a:p>
            <a:p>
              <a:pPr marL="342900" indent="-342900" algn="l">
                <a:buAutoNum type="arabicPeriod" startAt="2"/>
              </a:pPr>
              <a:r>
                <a:rPr lang="en-US" dirty="0"/>
                <a:t>Without limits </a:t>
              </a:r>
              <a:endParaRPr dirty="0"/>
            </a:p>
          </p:txBody>
        </p:sp>
        <p:sp>
          <p:nvSpPr>
            <p:cNvPr id="1032" name="标题文字添加"/>
            <p:cNvSpPr txBox="1"/>
            <p:nvPr/>
          </p:nvSpPr>
          <p:spPr>
            <a:xfrm>
              <a:off x="0" y="0"/>
              <a:ext cx="2241975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20000"/>
                </a:lnSpc>
                <a:defRPr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 lang="en-US" dirty="0">
                  <a:latin typeface="Helvetica"/>
                  <a:ea typeface="Helvetica"/>
                  <a:cs typeface="Helvetica"/>
                  <a:sym typeface="Helvetica"/>
                </a:rPr>
                <a:t>Words</a:t>
              </a:r>
              <a:endParaRPr dirty="0">
                <a:latin typeface="Helvetica"/>
                <a:ea typeface="Helvetica"/>
                <a:cs typeface="Helvetica"/>
                <a:sym typeface="Helvetica"/>
              </a:endParaRPr>
            </a:p>
          </p:txBody>
        </p:sp>
      </p:grpSp>
      <p:grpSp>
        <p:nvGrpSpPr>
          <p:cNvPr id="1036" name="成组"/>
          <p:cNvGrpSpPr/>
          <p:nvPr/>
        </p:nvGrpSpPr>
        <p:grpSpPr>
          <a:xfrm>
            <a:off x="7216081" y="2900988"/>
            <a:ext cx="2487212" cy="2217135"/>
            <a:chOff x="0" y="0"/>
            <a:chExt cx="2487211" cy="2217135"/>
          </a:xfrm>
        </p:grpSpPr>
        <p:sp>
          <p:nvSpPr>
            <p:cNvPr id="1034" name="The user can demonstrate on a projector or computer, or print the presentation and make it into a film to be used"/>
            <p:cNvSpPr txBox="1"/>
            <p:nvPr/>
          </p:nvSpPr>
          <p:spPr>
            <a:xfrm>
              <a:off x="24992" y="597398"/>
              <a:ext cx="2462219" cy="16197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20000"/>
                </a:lnSpc>
                <a:defRPr sz="1400">
                  <a:solidFill>
                    <a:srgbClr val="FFFFFF"/>
                  </a:solidFill>
                </a:defRPr>
              </a:lvl1pPr>
            </a:lstStyle>
            <a:p>
              <a:pPr marL="342900" indent="-342900" algn="l">
                <a:buAutoNum type="arabicPeriod"/>
              </a:pPr>
              <a:r>
                <a:rPr lang="en-US" altLang="zh-CN" dirty="0"/>
                <a:t>Much slower to build up personal brand</a:t>
              </a:r>
            </a:p>
            <a:p>
              <a:pPr algn="l"/>
              <a:endParaRPr lang="en-US" altLang="zh-CN" dirty="0"/>
            </a:p>
            <a:p>
              <a:pPr marL="342900" indent="-342900" algn="l">
                <a:buAutoNum type="arabicPeriod" startAt="2"/>
              </a:pPr>
              <a:r>
                <a:rPr lang="en-US" dirty="0"/>
                <a:t>Rely on others’ attention</a:t>
              </a:r>
            </a:p>
            <a:p>
              <a:pPr marL="342900" indent="-342900" algn="l">
                <a:buAutoNum type="arabicPeriod" startAt="2"/>
              </a:pPr>
              <a:endParaRPr lang="en-US" dirty="0"/>
            </a:p>
            <a:p>
              <a:pPr marL="342900" indent="-342900" algn="l">
                <a:buAutoNum type="arabicPeriod" startAt="2"/>
              </a:pPr>
              <a:r>
                <a:rPr lang="en-US" dirty="0"/>
                <a:t>Have limits</a:t>
              </a:r>
              <a:endParaRPr dirty="0"/>
            </a:p>
          </p:txBody>
        </p:sp>
        <p:sp>
          <p:nvSpPr>
            <p:cNvPr id="1035" name="标题文字添加"/>
            <p:cNvSpPr txBox="1"/>
            <p:nvPr/>
          </p:nvSpPr>
          <p:spPr>
            <a:xfrm>
              <a:off x="0" y="0"/>
              <a:ext cx="2241975" cy="408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20000"/>
                </a:lnSpc>
                <a:defRPr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>
                <a:defRPr>
                  <a:latin typeface="+mn-lt"/>
                  <a:ea typeface="+mn-ea"/>
                  <a:cs typeface="+mn-cs"/>
                  <a:sym typeface="Arial"/>
                </a:defRPr>
              </a:pPr>
              <a:r>
                <a:rPr lang="en-US" dirty="0">
                  <a:latin typeface="Helvetica"/>
                  <a:ea typeface="Helvetica"/>
                  <a:cs typeface="Helvetica"/>
                  <a:sym typeface="Helvetica"/>
                </a:rPr>
                <a:t>Actions</a:t>
              </a:r>
              <a:endParaRPr dirty="0">
                <a:latin typeface="Helvetica"/>
                <a:ea typeface="Helvetica"/>
                <a:cs typeface="Helvetica"/>
                <a:sym typeface="Helvetica"/>
              </a:endParaRPr>
            </a:p>
          </p:txBody>
        </p:sp>
      </p:grpSp>
      <p:sp>
        <p:nvSpPr>
          <p:cNvPr id="1037" name="形状"/>
          <p:cNvSpPr/>
          <p:nvPr/>
        </p:nvSpPr>
        <p:spPr>
          <a:xfrm>
            <a:off x="-134022" y="2"/>
            <a:ext cx="5032668" cy="4191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0" y="0"/>
                </a:moveTo>
                <a:lnTo>
                  <a:pt x="21600" y="0"/>
                </a:lnTo>
                <a:lnTo>
                  <a:pt x="2115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323F4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044" name="成组"/>
          <p:cNvGrpSpPr/>
          <p:nvPr/>
        </p:nvGrpSpPr>
        <p:grpSpPr>
          <a:xfrm>
            <a:off x="-391195" y="-2"/>
            <a:ext cx="1417774" cy="723903"/>
            <a:chOff x="0" y="0"/>
            <a:chExt cx="1417773" cy="723901"/>
          </a:xfrm>
        </p:grpSpPr>
        <p:sp>
          <p:nvSpPr>
            <p:cNvPr id="1038" name="形状"/>
            <p:cNvSpPr/>
            <p:nvPr/>
          </p:nvSpPr>
          <p:spPr>
            <a:xfrm>
              <a:off x="525703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39" name="形状"/>
            <p:cNvSpPr/>
            <p:nvPr/>
          </p:nvSpPr>
          <p:spPr>
            <a:xfrm>
              <a:off x="678991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40" name="形状"/>
            <p:cNvSpPr/>
            <p:nvPr/>
          </p:nvSpPr>
          <p:spPr>
            <a:xfrm>
              <a:off x="832279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41" name="形状"/>
            <p:cNvSpPr/>
            <p:nvPr/>
          </p:nvSpPr>
          <p:spPr>
            <a:xfrm>
              <a:off x="985567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42" name="形状"/>
            <p:cNvSpPr/>
            <p:nvPr/>
          </p:nvSpPr>
          <p:spPr>
            <a:xfrm>
              <a:off x="1138856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43" name="形状"/>
            <p:cNvSpPr/>
            <p:nvPr/>
          </p:nvSpPr>
          <p:spPr>
            <a:xfrm>
              <a:off x="0" y="-1"/>
              <a:ext cx="651334" cy="723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002" y="0"/>
                  </a:moveTo>
                  <a:lnTo>
                    <a:pt x="21600" y="0"/>
                  </a:lnTo>
                  <a:lnTo>
                    <a:pt x="15598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045" name="线条"/>
          <p:cNvSpPr/>
          <p:nvPr/>
        </p:nvSpPr>
        <p:spPr>
          <a:xfrm>
            <a:off x="1026579" y="549329"/>
            <a:ext cx="11165421" cy="1"/>
          </a:xfrm>
          <a:prstGeom prst="line">
            <a:avLst/>
          </a:prstGeom>
          <a:ln w="28575">
            <a:solidFill>
              <a:srgbClr val="323F4F"/>
            </a:solidFill>
            <a:miter lim="400000"/>
          </a:ln>
        </p:spPr>
        <p:txBody>
          <a:bodyPr lIns="0" tIns="0" rIns="0" bIns="0"/>
          <a:lstStyle/>
          <a:p>
            <a:pPr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46" name="标题文字添加"/>
          <p:cNvSpPr txBox="1"/>
          <p:nvPr/>
        </p:nvSpPr>
        <p:spPr>
          <a:xfrm>
            <a:off x="1026579" y="827273"/>
            <a:ext cx="4644859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3200" b="1">
                <a:solidFill>
                  <a:srgbClr val="44546A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altLang="zh-CN" dirty="0">
                <a:latin typeface="Helvetica"/>
                <a:ea typeface="Helvetica"/>
                <a:cs typeface="Helvetica"/>
                <a:sym typeface="Helvetica"/>
              </a:rPr>
              <a:t>Solidify personal brand</a:t>
            </a:r>
          </a:p>
        </p:txBody>
      </p:sp>
      <p:sp>
        <p:nvSpPr>
          <p:cNvPr id="1047" name="The user can demonstrate on a projector or computer, or print the presentation and make it into a film to be used"/>
          <p:cNvSpPr txBox="1"/>
          <p:nvPr/>
        </p:nvSpPr>
        <p:spPr>
          <a:xfrm>
            <a:off x="3838333" y="768276"/>
            <a:ext cx="5080001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000">
                <a:solidFill>
                  <a:srgbClr val="A6A6A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:dissolv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5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" presetClass="entr" presetSubtype="2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2" grpId="1" animBg="1" advAuto="0"/>
      <p:bldP spid="1023" grpId="2" animBg="1" advAuto="0"/>
      <p:bldP spid="1028" grpId="3" animBg="1" advAuto="0"/>
      <p:bldP spid="1033" grpId="4" animBg="1" advAuto="0"/>
      <p:bldP spid="1036" grpId="5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成组"/>
          <p:cNvGrpSpPr/>
          <p:nvPr/>
        </p:nvGrpSpPr>
        <p:grpSpPr>
          <a:xfrm>
            <a:off x="4819398" y="2302345"/>
            <a:ext cx="2644658" cy="2930370"/>
            <a:chOff x="0" y="0"/>
            <a:chExt cx="2644656" cy="2930369"/>
          </a:xfrm>
        </p:grpSpPr>
        <p:sp>
          <p:nvSpPr>
            <p:cNvPr id="263" name="形状"/>
            <p:cNvSpPr/>
            <p:nvPr/>
          </p:nvSpPr>
          <p:spPr>
            <a:xfrm>
              <a:off x="0" y="-1"/>
              <a:ext cx="2644656" cy="2930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5253" y="0"/>
                  </a:lnTo>
                  <a:lnTo>
                    <a:pt x="21600" y="5728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3175" cap="flat">
              <a:solidFill>
                <a:srgbClr val="FFC200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4" name="矩形"/>
            <p:cNvSpPr/>
            <p:nvPr/>
          </p:nvSpPr>
          <p:spPr>
            <a:xfrm>
              <a:off x="0" y="2816212"/>
              <a:ext cx="2644656" cy="114158"/>
            </a:xfrm>
            <a:prstGeom prst="rect">
              <a:avLst/>
            </a:pr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267" name="成组"/>
            <p:cNvGrpSpPr/>
            <p:nvPr/>
          </p:nvGrpSpPr>
          <p:grpSpPr>
            <a:xfrm>
              <a:off x="1977421" y="-1"/>
              <a:ext cx="667236" cy="667236"/>
              <a:chOff x="0" y="0"/>
              <a:chExt cx="667235" cy="667235"/>
            </a:xfrm>
          </p:grpSpPr>
          <p:sp>
            <p:nvSpPr>
              <p:cNvPr id="265" name="三角形"/>
              <p:cNvSpPr/>
              <p:nvPr/>
            </p:nvSpPr>
            <p:spPr>
              <a:xfrm>
                <a:off x="0" y="0"/>
                <a:ext cx="667236" cy="6672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C2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r">
                  <a:defRPr sz="2000" b="1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6" name="2"/>
              <p:cNvSpPr txBox="1"/>
              <p:nvPr/>
            </p:nvSpPr>
            <p:spPr>
              <a:xfrm>
                <a:off x="0" y="0"/>
                <a:ext cx="667235" cy="66723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60960" tIns="60960" rIns="60960" bIns="60960" numCol="1" anchor="t">
                <a:noAutofit/>
              </a:bodyPr>
              <a:lstStyle>
                <a:lvl1pPr algn="r">
                  <a:defRPr sz="2000" b="1">
                    <a:solidFill>
                      <a:srgbClr val="FFFFFF"/>
                    </a:solidFill>
                  </a:defRPr>
                </a:lvl1pPr>
              </a:lstStyle>
              <a:p>
                <a:r>
                  <a:t>2</a:t>
                </a:r>
              </a:p>
            </p:txBody>
          </p:sp>
        </p:grpSp>
      </p:grpSp>
      <p:grpSp>
        <p:nvGrpSpPr>
          <p:cNvPr id="274" name="成组"/>
          <p:cNvGrpSpPr/>
          <p:nvPr/>
        </p:nvGrpSpPr>
        <p:grpSpPr>
          <a:xfrm>
            <a:off x="1703943" y="2324178"/>
            <a:ext cx="2644658" cy="2930371"/>
            <a:chOff x="0" y="0"/>
            <a:chExt cx="2644657" cy="2930370"/>
          </a:xfrm>
        </p:grpSpPr>
        <p:sp>
          <p:nvSpPr>
            <p:cNvPr id="269" name="形状"/>
            <p:cNvSpPr/>
            <p:nvPr/>
          </p:nvSpPr>
          <p:spPr>
            <a:xfrm>
              <a:off x="-1" y="0"/>
              <a:ext cx="2644656" cy="2930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5253" y="0"/>
                  </a:lnTo>
                  <a:lnTo>
                    <a:pt x="21600" y="5728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3175" cap="flat">
              <a:solidFill>
                <a:srgbClr val="999999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sp>
          <p:nvSpPr>
            <p:cNvPr id="270" name="矩形"/>
            <p:cNvSpPr/>
            <p:nvPr/>
          </p:nvSpPr>
          <p:spPr>
            <a:xfrm>
              <a:off x="0" y="2816212"/>
              <a:ext cx="2644656" cy="114159"/>
            </a:xfrm>
            <a:prstGeom prst="rect">
              <a:avLst/>
            </a:prstGeom>
            <a:solidFill>
              <a:srgbClr val="6666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273" name="成组"/>
            <p:cNvGrpSpPr/>
            <p:nvPr/>
          </p:nvGrpSpPr>
          <p:grpSpPr>
            <a:xfrm>
              <a:off x="1977422" y="-1"/>
              <a:ext cx="667236" cy="667237"/>
              <a:chOff x="0" y="0"/>
              <a:chExt cx="667235" cy="667235"/>
            </a:xfrm>
          </p:grpSpPr>
          <p:sp>
            <p:nvSpPr>
              <p:cNvPr id="271" name="三角形"/>
              <p:cNvSpPr/>
              <p:nvPr/>
            </p:nvSpPr>
            <p:spPr>
              <a:xfrm>
                <a:off x="0" y="0"/>
                <a:ext cx="667236" cy="6672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6666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r">
                  <a:defRPr sz="2000" b="1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2" name="1"/>
              <p:cNvSpPr txBox="1"/>
              <p:nvPr/>
            </p:nvSpPr>
            <p:spPr>
              <a:xfrm>
                <a:off x="0" y="0"/>
                <a:ext cx="667235" cy="66723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60960" tIns="60960" rIns="60960" bIns="60960" numCol="1" anchor="t">
                <a:noAutofit/>
              </a:bodyPr>
              <a:lstStyle>
                <a:lvl1pPr algn="r">
                  <a:defRPr sz="2000" b="1">
                    <a:solidFill>
                      <a:srgbClr val="FFFFFF"/>
                    </a:solidFill>
                  </a:defRPr>
                </a:lvl1pPr>
              </a:lstStyle>
              <a:p>
                <a:r>
                  <a:t>1</a:t>
                </a:r>
              </a:p>
            </p:txBody>
          </p:sp>
        </p:grpSp>
      </p:grpSp>
      <p:grpSp>
        <p:nvGrpSpPr>
          <p:cNvPr id="280" name="成组"/>
          <p:cNvGrpSpPr/>
          <p:nvPr/>
        </p:nvGrpSpPr>
        <p:grpSpPr>
          <a:xfrm>
            <a:off x="7843401" y="2324178"/>
            <a:ext cx="2644658" cy="2930371"/>
            <a:chOff x="0" y="0"/>
            <a:chExt cx="2644657" cy="2930369"/>
          </a:xfrm>
        </p:grpSpPr>
        <p:sp>
          <p:nvSpPr>
            <p:cNvPr id="275" name="形状"/>
            <p:cNvSpPr/>
            <p:nvPr/>
          </p:nvSpPr>
          <p:spPr>
            <a:xfrm>
              <a:off x="-1" y="0"/>
              <a:ext cx="2644656" cy="2930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5253" y="0"/>
                  </a:lnTo>
                  <a:lnTo>
                    <a:pt x="21600" y="5728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3175" cap="flat">
              <a:solidFill>
                <a:srgbClr val="999999"/>
              </a:solidFill>
              <a:prstDash val="solid"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6" name="矩形"/>
            <p:cNvSpPr/>
            <p:nvPr/>
          </p:nvSpPr>
          <p:spPr>
            <a:xfrm>
              <a:off x="1" y="2816211"/>
              <a:ext cx="2644655" cy="114159"/>
            </a:xfrm>
            <a:prstGeom prst="rect">
              <a:avLst/>
            </a:prstGeom>
            <a:solidFill>
              <a:srgbClr val="6666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grpSp>
          <p:nvGrpSpPr>
            <p:cNvPr id="279" name="成组"/>
            <p:cNvGrpSpPr/>
            <p:nvPr/>
          </p:nvGrpSpPr>
          <p:grpSpPr>
            <a:xfrm>
              <a:off x="1977421" y="0"/>
              <a:ext cx="667236" cy="667236"/>
              <a:chOff x="0" y="0"/>
              <a:chExt cx="667235" cy="667235"/>
            </a:xfrm>
          </p:grpSpPr>
          <p:sp>
            <p:nvSpPr>
              <p:cNvPr id="277" name="三角形"/>
              <p:cNvSpPr/>
              <p:nvPr/>
            </p:nvSpPr>
            <p:spPr>
              <a:xfrm>
                <a:off x="0" y="0"/>
                <a:ext cx="667236" cy="6672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0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66666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r"/>
                <a:endParaRPr/>
              </a:p>
            </p:txBody>
          </p:sp>
          <p:sp>
            <p:nvSpPr>
              <p:cNvPr id="278" name="3"/>
              <p:cNvSpPr txBox="1"/>
              <p:nvPr/>
            </p:nvSpPr>
            <p:spPr>
              <a:xfrm>
                <a:off x="0" y="0"/>
                <a:ext cx="667235" cy="66723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60960" tIns="60960" rIns="60960" bIns="60960" numCol="1" anchor="t">
                <a:noAutofit/>
              </a:bodyPr>
              <a:lstStyle>
                <a:lvl1pPr algn="r">
                  <a:defRPr sz="2000" b="1">
                    <a:solidFill>
                      <a:srgbClr val="FFFFFF"/>
                    </a:solidFill>
                  </a:defRPr>
                </a:lvl1pPr>
              </a:lstStyle>
              <a:p>
                <a:r>
                  <a:t>3</a:t>
                </a:r>
              </a:p>
            </p:txBody>
          </p:sp>
        </p:grpSp>
      </p:grpSp>
      <p:sp>
        <p:nvSpPr>
          <p:cNvPr id="281" name="The user can demonstrate on a projector or computer, or print the presentation and make it into a film to be used"/>
          <p:cNvSpPr txBox="1"/>
          <p:nvPr/>
        </p:nvSpPr>
        <p:spPr>
          <a:xfrm>
            <a:off x="1888960" y="3004284"/>
            <a:ext cx="2340827" cy="6541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19" rIns="45719" bIns="45719" numCol="1" anchor="t">
            <a:spAutoFit/>
          </a:bodyPr>
          <a:lstStyle>
            <a:lvl1pPr>
              <a:lnSpc>
                <a:spcPct val="120000"/>
              </a:lnSpc>
              <a:defRPr sz="1200">
                <a:solidFill>
                  <a:srgbClr val="8080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en-US" sz="1600" b="1" dirty="0"/>
              <a:t>Words are the prerequisite of actions</a:t>
            </a:r>
            <a:endParaRPr sz="1600" b="1" dirty="0"/>
          </a:p>
        </p:txBody>
      </p:sp>
      <p:sp>
        <p:nvSpPr>
          <p:cNvPr id="284" name="The user can demonstrate on a projector or computer, or print the presentation and make it into a film to be used"/>
          <p:cNvSpPr txBox="1"/>
          <p:nvPr/>
        </p:nvSpPr>
        <p:spPr>
          <a:xfrm>
            <a:off x="4958688" y="2932662"/>
            <a:ext cx="2505368" cy="15413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19" rIns="45719" bIns="45719" numCol="1" anchor="t">
            <a:spAutoFit/>
          </a:bodyPr>
          <a:lstStyle>
            <a:lvl1pPr>
              <a:lnSpc>
                <a:spcPct val="120000"/>
              </a:lnSpc>
              <a:defRPr sz="1200">
                <a:solidFill>
                  <a:srgbClr val="8080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en-US" sz="1600" b="1" dirty="0"/>
              <a:t>Words can make actions more efficient while actions will be messed up without words </a:t>
            </a:r>
            <a:endParaRPr sz="1600" b="1" dirty="0"/>
          </a:p>
        </p:txBody>
      </p:sp>
      <p:sp>
        <p:nvSpPr>
          <p:cNvPr id="287" name="The user can demonstrate on a projector or computer, or print the presentation and make it into a film to be used"/>
          <p:cNvSpPr txBox="1"/>
          <p:nvPr/>
        </p:nvSpPr>
        <p:spPr>
          <a:xfrm>
            <a:off x="7934851" y="2957417"/>
            <a:ext cx="2126024" cy="117910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tIns="45719" rIns="45719" bIns="45719" numCol="1" anchor="t">
            <a:spAutoFit/>
          </a:bodyPr>
          <a:lstStyle>
            <a:lvl1pPr>
              <a:lnSpc>
                <a:spcPct val="120000"/>
              </a:lnSpc>
              <a:defRPr sz="1200">
                <a:solidFill>
                  <a:srgbClr val="8080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r>
              <a:rPr lang="en-US" b="1" dirty="0"/>
              <a:t>Words help people solidify brands, strength your influences, seize opportunities quickly while actions are much slower</a:t>
            </a:r>
            <a:endParaRPr b="1" dirty="0"/>
          </a:p>
        </p:txBody>
      </p:sp>
      <p:sp>
        <p:nvSpPr>
          <p:cNvPr id="290" name="形状"/>
          <p:cNvSpPr/>
          <p:nvPr/>
        </p:nvSpPr>
        <p:spPr>
          <a:xfrm>
            <a:off x="-134022" y="2"/>
            <a:ext cx="5032668" cy="4191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0" y="0"/>
                </a:moveTo>
                <a:lnTo>
                  <a:pt x="21600" y="0"/>
                </a:lnTo>
                <a:lnTo>
                  <a:pt x="2115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323F4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97" name="成组"/>
          <p:cNvGrpSpPr/>
          <p:nvPr/>
        </p:nvGrpSpPr>
        <p:grpSpPr>
          <a:xfrm>
            <a:off x="-391195" y="-2"/>
            <a:ext cx="1417774" cy="723903"/>
            <a:chOff x="0" y="0"/>
            <a:chExt cx="1417773" cy="723901"/>
          </a:xfrm>
        </p:grpSpPr>
        <p:sp>
          <p:nvSpPr>
            <p:cNvPr id="291" name="形状"/>
            <p:cNvSpPr/>
            <p:nvPr/>
          </p:nvSpPr>
          <p:spPr>
            <a:xfrm>
              <a:off x="525703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2" name="形状"/>
            <p:cNvSpPr/>
            <p:nvPr/>
          </p:nvSpPr>
          <p:spPr>
            <a:xfrm>
              <a:off x="678991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3" name="形状"/>
            <p:cNvSpPr/>
            <p:nvPr/>
          </p:nvSpPr>
          <p:spPr>
            <a:xfrm>
              <a:off x="832279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形状"/>
            <p:cNvSpPr/>
            <p:nvPr/>
          </p:nvSpPr>
          <p:spPr>
            <a:xfrm>
              <a:off x="985567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5" name="形状"/>
            <p:cNvSpPr/>
            <p:nvPr/>
          </p:nvSpPr>
          <p:spPr>
            <a:xfrm>
              <a:off x="1138856" y="0"/>
              <a:ext cx="278919" cy="723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015" y="0"/>
                  </a:moveTo>
                  <a:lnTo>
                    <a:pt x="21600" y="0"/>
                  </a:lnTo>
                  <a:lnTo>
                    <a:pt x="7585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6" name="形状"/>
            <p:cNvSpPr/>
            <p:nvPr/>
          </p:nvSpPr>
          <p:spPr>
            <a:xfrm>
              <a:off x="0" y="-1"/>
              <a:ext cx="651334" cy="723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002" y="0"/>
                  </a:moveTo>
                  <a:lnTo>
                    <a:pt x="21600" y="0"/>
                  </a:lnTo>
                  <a:lnTo>
                    <a:pt x="15598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C2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98" name="线条"/>
          <p:cNvSpPr/>
          <p:nvPr/>
        </p:nvSpPr>
        <p:spPr>
          <a:xfrm>
            <a:off x="1026579" y="549329"/>
            <a:ext cx="11165421" cy="1"/>
          </a:xfrm>
          <a:prstGeom prst="line">
            <a:avLst/>
          </a:prstGeom>
          <a:ln w="28575">
            <a:solidFill>
              <a:srgbClr val="323F4F"/>
            </a:solidFill>
            <a:miter lim="400000"/>
          </a:ln>
        </p:spPr>
        <p:txBody>
          <a:bodyPr lIns="0" tIns="0" rIns="0" bIns="0"/>
          <a:lstStyle/>
          <a:p>
            <a:pPr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99" name="标题文字添加"/>
          <p:cNvSpPr txBox="1"/>
          <p:nvPr/>
        </p:nvSpPr>
        <p:spPr>
          <a:xfrm>
            <a:off x="957564" y="683638"/>
            <a:ext cx="2849497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3200" b="1">
                <a:solidFill>
                  <a:srgbClr val="44546A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 lang="en-US" altLang="zh-CN" dirty="0">
                <a:latin typeface="Helvetica"/>
                <a:ea typeface="Helvetica"/>
                <a:cs typeface="Helvetica"/>
                <a:sym typeface="Helvetica"/>
              </a:rPr>
              <a:t>To summarize</a:t>
            </a:r>
            <a:endParaRPr dirty="0"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300" name="The user can demonstrate on a projector or computer, or print the presentation and make it into a film to be used"/>
          <p:cNvSpPr txBox="1"/>
          <p:nvPr/>
        </p:nvSpPr>
        <p:spPr>
          <a:xfrm>
            <a:off x="3838333" y="768276"/>
            <a:ext cx="5080001" cy="246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sz="1000">
                <a:solidFill>
                  <a:srgbClr val="A6A6A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9AF5BCE-15A7-4456-9653-50936102A9EB}"/>
              </a:ext>
            </a:extLst>
          </p:cNvPr>
          <p:cNvSpPr txBox="1"/>
          <p:nvPr/>
        </p:nvSpPr>
        <p:spPr>
          <a:xfrm>
            <a:off x="1310115" y="1416703"/>
            <a:ext cx="3462486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Words speak louder than actions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:dissolv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2" animBg="1" advAuto="0"/>
      <p:bldP spid="274" grpId="1" animBg="1" advAuto="0"/>
      <p:bldP spid="280" grpId="3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9" name="image2.jpeg" descr="image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1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050" name="矩形"/>
          <p:cNvSpPr/>
          <p:nvPr/>
        </p:nvSpPr>
        <p:spPr>
          <a:xfrm>
            <a:off x="-3" y="3663222"/>
            <a:ext cx="7067623" cy="1897318"/>
          </a:xfrm>
          <a:prstGeom prst="rect">
            <a:avLst/>
          </a:prstGeom>
          <a:solidFill>
            <a:srgbClr val="FFC2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51" name="2018COMPANY INFORMATION…"/>
          <p:cNvSpPr txBox="1"/>
          <p:nvPr/>
        </p:nvSpPr>
        <p:spPr>
          <a:xfrm>
            <a:off x="257493" y="3817620"/>
            <a:ext cx="3449019" cy="1569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sz="4800" dirty="0"/>
          </a:p>
          <a:p>
            <a:pPr>
              <a:defRPr sz="50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4800" dirty="0"/>
              <a:t>Thank You!</a:t>
            </a:r>
            <a:endParaRPr sz="4800" dirty="0"/>
          </a:p>
        </p:txBody>
      </p:sp>
      <p:sp>
        <p:nvSpPr>
          <p:cNvPr id="1052" name="LOGO"/>
          <p:cNvSpPr txBox="1"/>
          <p:nvPr/>
        </p:nvSpPr>
        <p:spPr>
          <a:xfrm>
            <a:off x="9737247" y="4874895"/>
            <a:ext cx="92396" cy="1015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6000" b="1">
                <a:solidFill>
                  <a:srgbClr val="FFFFFF"/>
                </a:solidFill>
              </a:defRPr>
            </a:lvl1pPr>
          </a:lstStyle>
          <a:p>
            <a:endParaRPr dirty="0"/>
          </a:p>
        </p:txBody>
      </p:sp>
      <p:sp>
        <p:nvSpPr>
          <p:cNvPr id="1053" name="三角形"/>
          <p:cNvSpPr/>
          <p:nvPr/>
        </p:nvSpPr>
        <p:spPr>
          <a:xfrm rot="10800000" flipH="1">
            <a:off x="7067621" y="3663222"/>
            <a:ext cx="1285104" cy="1897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C2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3000">
        <p:dissolv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FFC2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C2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FFC2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C2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99</Words>
  <Application>Microsoft Office PowerPoint</Application>
  <PresentationFormat>宽屏</PresentationFormat>
  <Paragraphs>32</Paragraphs>
  <Slides>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Lucida Grande</vt:lpstr>
      <vt:lpstr>Arial</vt:lpstr>
      <vt:lpstr>Century Gothic</vt:lpstr>
      <vt:lpstr>Helvetica</vt:lpstr>
      <vt:lpstr>Trebuchet MS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黄骏文</dc:creator>
  <cp:lastModifiedBy>黄 骏文</cp:lastModifiedBy>
  <cp:revision>7</cp:revision>
  <dcterms:modified xsi:type="dcterms:W3CDTF">2021-04-26T16:09:00Z</dcterms:modified>
</cp:coreProperties>
</file>